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3716000" cy="7716838"/>
  <p:notesSz cx="6858000" cy="9144000"/>
  <p:defaultTextStyle>
    <a:defPPr>
      <a:defRPr lang="en-US"/>
    </a:defPPr>
    <a:lvl1pPr marL="0" algn="l" defTabSz="612328" rtl="0" eaLnBrk="1" latinLnBrk="0" hangingPunct="1">
      <a:defRPr sz="2400" kern="1200">
        <a:solidFill>
          <a:schemeClr val="tx1"/>
        </a:solidFill>
        <a:latin typeface="+mn-lt"/>
        <a:ea typeface="+mn-ea"/>
        <a:cs typeface="+mn-cs"/>
      </a:defRPr>
    </a:lvl1pPr>
    <a:lvl2pPr marL="612328" algn="l" defTabSz="612328" rtl="0" eaLnBrk="1" latinLnBrk="0" hangingPunct="1">
      <a:defRPr sz="2400" kern="1200">
        <a:solidFill>
          <a:schemeClr val="tx1"/>
        </a:solidFill>
        <a:latin typeface="+mn-lt"/>
        <a:ea typeface="+mn-ea"/>
        <a:cs typeface="+mn-cs"/>
      </a:defRPr>
    </a:lvl2pPr>
    <a:lvl3pPr marL="1224656" algn="l" defTabSz="612328" rtl="0" eaLnBrk="1" latinLnBrk="0" hangingPunct="1">
      <a:defRPr sz="2400" kern="1200">
        <a:solidFill>
          <a:schemeClr val="tx1"/>
        </a:solidFill>
        <a:latin typeface="+mn-lt"/>
        <a:ea typeface="+mn-ea"/>
        <a:cs typeface="+mn-cs"/>
      </a:defRPr>
    </a:lvl3pPr>
    <a:lvl4pPr marL="1836984" algn="l" defTabSz="612328" rtl="0" eaLnBrk="1" latinLnBrk="0" hangingPunct="1">
      <a:defRPr sz="2400" kern="1200">
        <a:solidFill>
          <a:schemeClr val="tx1"/>
        </a:solidFill>
        <a:latin typeface="+mn-lt"/>
        <a:ea typeface="+mn-ea"/>
        <a:cs typeface="+mn-cs"/>
      </a:defRPr>
    </a:lvl4pPr>
    <a:lvl5pPr marL="2449312" algn="l" defTabSz="612328" rtl="0" eaLnBrk="1" latinLnBrk="0" hangingPunct="1">
      <a:defRPr sz="2400" kern="1200">
        <a:solidFill>
          <a:schemeClr val="tx1"/>
        </a:solidFill>
        <a:latin typeface="+mn-lt"/>
        <a:ea typeface="+mn-ea"/>
        <a:cs typeface="+mn-cs"/>
      </a:defRPr>
    </a:lvl5pPr>
    <a:lvl6pPr marL="3061640" algn="l" defTabSz="612328" rtl="0" eaLnBrk="1" latinLnBrk="0" hangingPunct="1">
      <a:defRPr sz="2400" kern="1200">
        <a:solidFill>
          <a:schemeClr val="tx1"/>
        </a:solidFill>
        <a:latin typeface="+mn-lt"/>
        <a:ea typeface="+mn-ea"/>
        <a:cs typeface="+mn-cs"/>
      </a:defRPr>
    </a:lvl6pPr>
    <a:lvl7pPr marL="3673968" algn="l" defTabSz="612328" rtl="0" eaLnBrk="1" latinLnBrk="0" hangingPunct="1">
      <a:defRPr sz="2400" kern="1200">
        <a:solidFill>
          <a:schemeClr val="tx1"/>
        </a:solidFill>
        <a:latin typeface="+mn-lt"/>
        <a:ea typeface="+mn-ea"/>
        <a:cs typeface="+mn-cs"/>
      </a:defRPr>
    </a:lvl7pPr>
    <a:lvl8pPr marL="4286296" algn="l" defTabSz="612328" rtl="0" eaLnBrk="1" latinLnBrk="0" hangingPunct="1">
      <a:defRPr sz="2400" kern="1200">
        <a:solidFill>
          <a:schemeClr val="tx1"/>
        </a:solidFill>
        <a:latin typeface="+mn-lt"/>
        <a:ea typeface="+mn-ea"/>
        <a:cs typeface="+mn-cs"/>
      </a:defRPr>
    </a:lvl8pPr>
    <a:lvl9pPr marL="4898624" algn="l" defTabSz="612328"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31">
          <p15:clr>
            <a:srgbClr val="A4A3A4"/>
          </p15:clr>
        </p15:guide>
        <p15:guide id="2" pos="4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6" d="100"/>
          <a:sy n="56" d="100"/>
        </p:scale>
        <p:origin x="780" y="40"/>
      </p:cViewPr>
      <p:guideLst>
        <p:guide orient="horz" pos="2431"/>
        <p:guide pos="43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19T13:16:51.483"/>
    </inkml:context>
    <inkml:brush xml:id="br0">
      <inkml:brushProperty name="width" value="0.1" units="cm"/>
      <inkml:brushProperty name="height" value="0.1" units="cm"/>
      <inkml:brushProperty name="color" value="#E71224"/>
    </inkml:brush>
  </inkml:definitions>
  <inkml:trace contextRef="#ctx0" brushRef="#br0">2376 1 24575,'-6'11'0,"-1"1"0,0-1 0,-1-1 0,0 1 0,-11 9 0,-51 45 0,33-32 0,-140 122 0,-23 21 0,146-124 0,-73 92 0,-14 19 0,81-98 0,-52 75 0,64-79 0,-93 93 0,48-55 0,6-3 0,-162 138 0,237-224 0,-45 35 0,-91 94 0,67-46 0,4 3 0,-72 122 0,138-198 0,2 0 0,0 1 0,1 0 0,-6 32 0,-8 19 0,16-54 0,-1 3 0,-1 1 0,0-1 0,-2-1 0,0 0 0,-1 0 0,-20 25 0,27-39-170,0-1-1,0 1 0,0 0 1,1 0-1,-1 0 0,1 0 1,-3 11-1,1 2-6655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19T13:16:54.483"/>
    </inkml:context>
    <inkml:brush xml:id="br0">
      <inkml:brushProperty name="width" value="0.1" units="cm"/>
      <inkml:brushProperty name="height" value="0.1" units="cm"/>
      <inkml:brushProperty name="color" value="#E71224"/>
    </inkml:brush>
  </inkml:definitions>
  <inkml:trace contextRef="#ctx0" brushRef="#br0">221 367 24575,'-6'-6'0,"1"-1"0,0 0 0,0 0 0,-5-10 0,7 10 0,-2 0 0,1 0 0,-1 1 0,0-1 0,-6-5 0,-8-6 0,10 11 0,0-1 0,1 0 0,0 0 0,1 0 0,0-1 0,0-1 0,-10-18 0,-7-17 0,18 36 0,1 0 0,-1-1 0,2 0 0,-1 0 0,2 0 0,-1-1 0,-2-12 0,6 21 0,-2-25 0,4 21 0,6 17 0,77 150 0,-83-157 0,0 0 0,1 0 0,0 0 0,0 0 0,0 0 0,0-1 0,0 1 0,1-1 0,0 0 0,0 0 0,0 0 0,0 0 0,0-1 0,0 0 0,1 0 0,-1 0 0,1 0 0,-1-1 0,1 1 0,6 0 0,-4-1 0,0-1 0,-1 0 0,1 0 0,0 0 0,0-1 0,0 0 0,-1 0 0,1-1 0,-1 0 0,1 0 0,-1 0 0,1-1 0,-1 0 0,7-5 0,85-62 0,-25 16 0,-40 27 328,-24 19-892,0 0-1,15-9 1,-6 8-6262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19T13:37:54.913"/>
    </inkml:context>
    <inkml:brush xml:id="br0">
      <inkml:brushProperty name="width" value="0.1" units="cm"/>
      <inkml:brushProperty name="height" value="0.1" units="cm"/>
      <inkml:brushProperty name="color" value="#E71224"/>
    </inkml:brush>
  </inkml:definitions>
  <inkml:trace contextRef="#ctx0" brushRef="#br0">8356 1240 24575,'8'-1'0,"1"-1"0,-1 1 0,0-1 0,1-1 0,-1 1 0,-1-1 0,1-1 0,0 1 0,-1-1 0,8-6 0,7-2 0,135-59 0,-99 48 0,-2-3 0,53-33 0,-67 31 0,-1-1 0,-2-1 0,51-51 0,-69 58 0,-1 0 0,-1 0 0,-1-2 0,-1 0 0,-2-1 0,21-47 0,-32 63 0,0-1 0,-1 1 0,0-1 0,-1 0 0,0 0 0,-1-12 0,-1 17 0,0 1 0,-1-1 0,0 1 0,0 0 0,0-1 0,-1 1 0,1 0 0,-1 0 0,-1 0 0,1 0 0,-1 0 0,0 0 0,0 1 0,-6-6 0,-42-44 0,-116-91 0,128 116 0,0 2 0,-2 2 0,-1 1 0,-56-22 0,67 33 0,-2 2 0,1 1 0,-1 1 0,-1 2 0,0 1 0,-66-4 0,-72 9 0,-137-9 0,244 2 0,-218-16 0,-331 25 0,264 10 0,-115 1 0,-935-11 0,659-3 0,475 14 0,24-1 0,-554-10 0,376-2 0,215-10 0,29 0 0,-450 9 0,322 3 0,71 12 0,112-5 0,52 0 0,0 2 0,-91 25 0,4 0 0,147-34 0,1 1 0,-1 0 0,1 1 0,-1-1 0,1 2 0,0-1 0,-15 9 0,18-8 0,0 0 0,1 0 0,-1 0 0,1 1 0,0 0 0,0-1 0,0 1 0,1 0 0,0 1 0,0-1 0,-3 9 0,0 3 0,0 0 0,2 0 0,-5 33 0,3 57 0,0-8 0,-4 17 0,7 163 0,5-258 0,1 0 0,2-1 0,0 1 0,1-1 0,1 0 0,1-1 0,1 1 0,1-1 0,1-1 0,0 0 0,2 0 0,17 18 0,20 17 0,2-2 0,75 57 0,-95-83 0,1 0 0,1-2 0,1-2 0,51 24 0,-74-40 0,1-1 0,0 0 0,0-1 0,0 0 0,24 2 0,71-2 0,-77-3 0,627-4 0,-110-20-220,-1-25-183,-28 1 204,158 33 702,-526 16-994,1446 0 342,-1369 14 1075,-198-12-893,158 4-33,-15 0 0,-39 7 0,101 5 0,517-15 0,-396-6 0,-248 3 0,117-3 0,-186-1 0,50-11 0,-85 13 0,0 0 0,-1 0 0,1 0 0,-1-1 0,1 1 0,-1-1 0,0 0 0,1 1 0,-1-1 0,0-1 0,-1 1 0,1 0 0,0-1 0,3-4 0,1-1 0,-1-1 0,-1 0 0,7-15 0,3-4 0,-2 4 0,-9 15 0,0 1 0,1-1 0,7-7 0,-10 13 0,0 1 0,0 0 0,0 0 0,0 0 0,1 0 0,-1 0 0,1 1 0,0-1 0,-1 0 0,1 1 0,0 0 0,0 0 0,0 0 0,4-1 0,44-4 340,-39 5-908,0 0-1,18-4 1,-14 1-6258</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397222"/>
            <a:ext cx="11658600" cy="1654119"/>
          </a:xfrm>
        </p:spPr>
        <p:txBody>
          <a:bodyPr/>
          <a:lstStyle/>
          <a:p>
            <a:r>
              <a:rPr lang="en-US"/>
              <a:t>Click to edit Master title style</a:t>
            </a:r>
          </a:p>
        </p:txBody>
      </p:sp>
      <p:sp>
        <p:nvSpPr>
          <p:cNvPr id="3" name="Subtitle 2"/>
          <p:cNvSpPr>
            <a:spLocks noGrp="1"/>
          </p:cNvSpPr>
          <p:nvPr>
            <p:ph type="subTitle" idx="1"/>
          </p:nvPr>
        </p:nvSpPr>
        <p:spPr>
          <a:xfrm>
            <a:off x="2057400" y="4372875"/>
            <a:ext cx="9601200" cy="1972081"/>
          </a:xfrm>
        </p:spPr>
        <p:txBody>
          <a:bodyPr/>
          <a:lstStyle>
            <a:lvl1pPr marL="0" indent="0" algn="ctr">
              <a:buNone/>
              <a:defRPr>
                <a:solidFill>
                  <a:schemeClr val="tx1">
                    <a:tint val="75000"/>
                  </a:schemeClr>
                </a:solidFill>
              </a:defRPr>
            </a:lvl1pPr>
            <a:lvl2pPr marL="612328" indent="0" algn="ctr">
              <a:buNone/>
              <a:defRPr>
                <a:solidFill>
                  <a:schemeClr val="tx1">
                    <a:tint val="75000"/>
                  </a:schemeClr>
                </a:solidFill>
              </a:defRPr>
            </a:lvl2pPr>
            <a:lvl3pPr marL="1224656" indent="0" algn="ctr">
              <a:buNone/>
              <a:defRPr>
                <a:solidFill>
                  <a:schemeClr val="tx1">
                    <a:tint val="75000"/>
                  </a:schemeClr>
                </a:solidFill>
              </a:defRPr>
            </a:lvl3pPr>
            <a:lvl4pPr marL="1836984" indent="0" algn="ctr">
              <a:buNone/>
              <a:defRPr>
                <a:solidFill>
                  <a:schemeClr val="tx1">
                    <a:tint val="75000"/>
                  </a:schemeClr>
                </a:solidFill>
              </a:defRPr>
            </a:lvl4pPr>
            <a:lvl5pPr marL="2449312" indent="0" algn="ctr">
              <a:buNone/>
              <a:defRPr>
                <a:solidFill>
                  <a:schemeClr val="tx1">
                    <a:tint val="75000"/>
                  </a:schemeClr>
                </a:solidFill>
              </a:defRPr>
            </a:lvl5pPr>
            <a:lvl6pPr marL="3061640" indent="0" algn="ctr">
              <a:buNone/>
              <a:defRPr>
                <a:solidFill>
                  <a:schemeClr val="tx1">
                    <a:tint val="75000"/>
                  </a:schemeClr>
                </a:solidFill>
              </a:defRPr>
            </a:lvl6pPr>
            <a:lvl7pPr marL="3673968" indent="0" algn="ctr">
              <a:buNone/>
              <a:defRPr>
                <a:solidFill>
                  <a:schemeClr val="tx1">
                    <a:tint val="75000"/>
                  </a:schemeClr>
                </a:solidFill>
              </a:defRPr>
            </a:lvl7pPr>
            <a:lvl8pPr marL="4286296" indent="0" algn="ctr">
              <a:buNone/>
              <a:defRPr>
                <a:solidFill>
                  <a:schemeClr val="tx1">
                    <a:tint val="75000"/>
                  </a:schemeClr>
                </a:solidFill>
              </a:defRPr>
            </a:lvl8pPr>
            <a:lvl9pPr marL="489862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66CC5A-AE4B-5042-8495-B5715C059A52}"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3588252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6CC5A-AE4B-5042-8495-B5715C059A52}"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145009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916150" y="348330"/>
            <a:ext cx="4629150" cy="740780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28700" y="348330"/>
            <a:ext cx="13658850" cy="74078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6CC5A-AE4B-5042-8495-B5715C059A52}"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1587292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6CC5A-AE4B-5042-8495-B5715C059A52}"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330406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3470" y="4958783"/>
            <a:ext cx="11658600" cy="153265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1083470" y="3270726"/>
            <a:ext cx="11658600" cy="1688058"/>
          </a:xfrm>
        </p:spPr>
        <p:txBody>
          <a:bodyPr anchor="b"/>
          <a:lstStyle>
            <a:lvl1pPr marL="0" indent="0">
              <a:buNone/>
              <a:defRPr sz="2700">
                <a:solidFill>
                  <a:schemeClr val="tx1">
                    <a:tint val="75000"/>
                  </a:schemeClr>
                </a:solidFill>
              </a:defRPr>
            </a:lvl1pPr>
            <a:lvl2pPr marL="612328" indent="0">
              <a:buNone/>
              <a:defRPr sz="2400">
                <a:solidFill>
                  <a:schemeClr val="tx1">
                    <a:tint val="75000"/>
                  </a:schemeClr>
                </a:solidFill>
              </a:defRPr>
            </a:lvl2pPr>
            <a:lvl3pPr marL="1224656" indent="0">
              <a:buNone/>
              <a:defRPr sz="2100">
                <a:solidFill>
                  <a:schemeClr val="tx1">
                    <a:tint val="75000"/>
                  </a:schemeClr>
                </a:solidFill>
              </a:defRPr>
            </a:lvl3pPr>
            <a:lvl4pPr marL="1836984" indent="0">
              <a:buNone/>
              <a:defRPr sz="1900">
                <a:solidFill>
                  <a:schemeClr val="tx1">
                    <a:tint val="75000"/>
                  </a:schemeClr>
                </a:solidFill>
              </a:defRPr>
            </a:lvl4pPr>
            <a:lvl5pPr marL="2449312" indent="0">
              <a:buNone/>
              <a:defRPr sz="1900">
                <a:solidFill>
                  <a:schemeClr val="tx1">
                    <a:tint val="75000"/>
                  </a:schemeClr>
                </a:solidFill>
              </a:defRPr>
            </a:lvl5pPr>
            <a:lvl6pPr marL="3061640" indent="0">
              <a:buNone/>
              <a:defRPr sz="1900">
                <a:solidFill>
                  <a:schemeClr val="tx1">
                    <a:tint val="75000"/>
                  </a:schemeClr>
                </a:solidFill>
              </a:defRPr>
            </a:lvl6pPr>
            <a:lvl7pPr marL="3673968" indent="0">
              <a:buNone/>
              <a:defRPr sz="1900">
                <a:solidFill>
                  <a:schemeClr val="tx1">
                    <a:tint val="75000"/>
                  </a:schemeClr>
                </a:solidFill>
              </a:defRPr>
            </a:lvl7pPr>
            <a:lvl8pPr marL="4286296" indent="0">
              <a:buNone/>
              <a:defRPr sz="1900">
                <a:solidFill>
                  <a:schemeClr val="tx1">
                    <a:tint val="75000"/>
                  </a:schemeClr>
                </a:solidFill>
              </a:defRPr>
            </a:lvl8pPr>
            <a:lvl9pPr marL="4898624"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66CC5A-AE4B-5042-8495-B5715C059A52}"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220269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28700" y="2025670"/>
            <a:ext cx="9144000" cy="5730467"/>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401300" y="2025670"/>
            <a:ext cx="9144000" cy="5730467"/>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66CC5A-AE4B-5042-8495-B5715C059A52}" type="datetimeFigureOut">
              <a:rPr lang="en-US" smtClean="0"/>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2613465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309031"/>
            <a:ext cx="12344400" cy="128614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727358"/>
            <a:ext cx="6060282" cy="719880"/>
          </a:xfrm>
        </p:spPr>
        <p:txBody>
          <a:bodyPr anchor="b"/>
          <a:lstStyle>
            <a:lvl1pPr marL="0" indent="0">
              <a:buNone/>
              <a:defRPr sz="3200" b="1"/>
            </a:lvl1pPr>
            <a:lvl2pPr marL="612328" indent="0">
              <a:buNone/>
              <a:defRPr sz="2700" b="1"/>
            </a:lvl2pPr>
            <a:lvl3pPr marL="1224656" indent="0">
              <a:buNone/>
              <a:defRPr sz="2400" b="1"/>
            </a:lvl3pPr>
            <a:lvl4pPr marL="1836984" indent="0">
              <a:buNone/>
              <a:defRPr sz="2100" b="1"/>
            </a:lvl4pPr>
            <a:lvl5pPr marL="2449312" indent="0">
              <a:buNone/>
              <a:defRPr sz="2100" b="1"/>
            </a:lvl5pPr>
            <a:lvl6pPr marL="3061640" indent="0">
              <a:buNone/>
              <a:defRPr sz="2100" b="1"/>
            </a:lvl6pPr>
            <a:lvl7pPr marL="3673968" indent="0">
              <a:buNone/>
              <a:defRPr sz="2100" b="1"/>
            </a:lvl7pPr>
            <a:lvl8pPr marL="4286296" indent="0">
              <a:buNone/>
              <a:defRPr sz="2100" b="1"/>
            </a:lvl8pPr>
            <a:lvl9pPr marL="4898624" indent="0">
              <a:buNone/>
              <a:defRPr sz="2100" b="1"/>
            </a:lvl9pPr>
          </a:lstStyle>
          <a:p>
            <a:pPr lvl="0"/>
            <a:r>
              <a:rPr lang="en-US"/>
              <a:t>Click to edit Master text styles</a:t>
            </a:r>
          </a:p>
        </p:txBody>
      </p:sp>
      <p:sp>
        <p:nvSpPr>
          <p:cNvPr id="4" name="Content Placeholder 3"/>
          <p:cNvSpPr>
            <a:spLocks noGrp="1"/>
          </p:cNvSpPr>
          <p:nvPr>
            <p:ph sz="half" idx="2"/>
          </p:nvPr>
        </p:nvSpPr>
        <p:spPr>
          <a:xfrm>
            <a:off x="685800" y="2447238"/>
            <a:ext cx="6060282" cy="4446114"/>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967538" y="1727358"/>
            <a:ext cx="6062663" cy="719880"/>
          </a:xfrm>
        </p:spPr>
        <p:txBody>
          <a:bodyPr anchor="b"/>
          <a:lstStyle>
            <a:lvl1pPr marL="0" indent="0">
              <a:buNone/>
              <a:defRPr sz="3200" b="1"/>
            </a:lvl1pPr>
            <a:lvl2pPr marL="612328" indent="0">
              <a:buNone/>
              <a:defRPr sz="2700" b="1"/>
            </a:lvl2pPr>
            <a:lvl3pPr marL="1224656" indent="0">
              <a:buNone/>
              <a:defRPr sz="2400" b="1"/>
            </a:lvl3pPr>
            <a:lvl4pPr marL="1836984" indent="0">
              <a:buNone/>
              <a:defRPr sz="2100" b="1"/>
            </a:lvl4pPr>
            <a:lvl5pPr marL="2449312" indent="0">
              <a:buNone/>
              <a:defRPr sz="2100" b="1"/>
            </a:lvl5pPr>
            <a:lvl6pPr marL="3061640" indent="0">
              <a:buNone/>
              <a:defRPr sz="2100" b="1"/>
            </a:lvl6pPr>
            <a:lvl7pPr marL="3673968" indent="0">
              <a:buNone/>
              <a:defRPr sz="2100" b="1"/>
            </a:lvl7pPr>
            <a:lvl8pPr marL="4286296" indent="0">
              <a:buNone/>
              <a:defRPr sz="2100" b="1"/>
            </a:lvl8pPr>
            <a:lvl9pPr marL="4898624"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967538" y="2447238"/>
            <a:ext cx="6062663" cy="4446114"/>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66CC5A-AE4B-5042-8495-B5715C059A52}" type="datetimeFigureOut">
              <a:rPr lang="en-US" smtClean="0"/>
              <a:t>7/21/2023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1268588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66CC5A-AE4B-5042-8495-B5715C059A52}" type="datetimeFigureOut">
              <a:rPr lang="en-US" smtClean="0"/>
              <a:t>7/21/2023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1230224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6CC5A-AE4B-5042-8495-B5715C059A52}" type="datetimeFigureOut">
              <a:rPr lang="en-US" smtClean="0"/>
              <a:t>7/21/2023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667897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307245"/>
            <a:ext cx="4512470" cy="1307575"/>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5362575" y="307245"/>
            <a:ext cx="7667625" cy="6586107"/>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1" y="1614820"/>
            <a:ext cx="4512470" cy="5278532"/>
          </a:xfrm>
        </p:spPr>
        <p:txBody>
          <a:bodyPr/>
          <a:lstStyle>
            <a:lvl1pPr marL="0" indent="0">
              <a:buNone/>
              <a:defRPr sz="1900"/>
            </a:lvl1pPr>
            <a:lvl2pPr marL="612328" indent="0">
              <a:buNone/>
              <a:defRPr sz="1600"/>
            </a:lvl2pPr>
            <a:lvl3pPr marL="1224656" indent="0">
              <a:buNone/>
              <a:defRPr sz="1300"/>
            </a:lvl3pPr>
            <a:lvl4pPr marL="1836984" indent="0">
              <a:buNone/>
              <a:defRPr sz="1200"/>
            </a:lvl4pPr>
            <a:lvl5pPr marL="2449312" indent="0">
              <a:buNone/>
              <a:defRPr sz="1200"/>
            </a:lvl5pPr>
            <a:lvl6pPr marL="3061640" indent="0">
              <a:buNone/>
              <a:defRPr sz="1200"/>
            </a:lvl6pPr>
            <a:lvl7pPr marL="3673968" indent="0">
              <a:buNone/>
              <a:defRPr sz="1200"/>
            </a:lvl7pPr>
            <a:lvl8pPr marL="4286296" indent="0">
              <a:buNone/>
              <a:defRPr sz="1200"/>
            </a:lvl8pPr>
            <a:lvl9pPr marL="4898624"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766CC5A-AE4B-5042-8495-B5715C059A52}" type="datetimeFigureOut">
              <a:rPr lang="en-US" smtClean="0"/>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4254909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8432" y="5401787"/>
            <a:ext cx="8229600" cy="637711"/>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688432" y="689514"/>
            <a:ext cx="8229600" cy="4630103"/>
          </a:xfrm>
        </p:spPr>
        <p:txBody>
          <a:bodyPr/>
          <a:lstStyle>
            <a:lvl1pPr marL="0" indent="0">
              <a:buNone/>
              <a:defRPr sz="4300"/>
            </a:lvl1pPr>
            <a:lvl2pPr marL="612328" indent="0">
              <a:buNone/>
              <a:defRPr sz="3800"/>
            </a:lvl2pPr>
            <a:lvl3pPr marL="1224656" indent="0">
              <a:buNone/>
              <a:defRPr sz="3200"/>
            </a:lvl3pPr>
            <a:lvl4pPr marL="1836984" indent="0">
              <a:buNone/>
              <a:defRPr sz="2700"/>
            </a:lvl4pPr>
            <a:lvl5pPr marL="2449312" indent="0">
              <a:buNone/>
              <a:defRPr sz="2700"/>
            </a:lvl5pPr>
            <a:lvl6pPr marL="3061640" indent="0">
              <a:buNone/>
              <a:defRPr sz="2700"/>
            </a:lvl6pPr>
            <a:lvl7pPr marL="3673968" indent="0">
              <a:buNone/>
              <a:defRPr sz="2700"/>
            </a:lvl7pPr>
            <a:lvl8pPr marL="4286296" indent="0">
              <a:buNone/>
              <a:defRPr sz="2700"/>
            </a:lvl8pPr>
            <a:lvl9pPr marL="4898624" indent="0">
              <a:buNone/>
              <a:defRPr sz="2700"/>
            </a:lvl9pPr>
          </a:lstStyle>
          <a:p>
            <a:endParaRPr lang="en-US"/>
          </a:p>
        </p:txBody>
      </p:sp>
      <p:sp>
        <p:nvSpPr>
          <p:cNvPr id="4" name="Text Placeholder 3"/>
          <p:cNvSpPr>
            <a:spLocks noGrp="1"/>
          </p:cNvSpPr>
          <p:nvPr>
            <p:ph type="body" sz="half" idx="2"/>
          </p:nvPr>
        </p:nvSpPr>
        <p:spPr>
          <a:xfrm>
            <a:off x="2688432" y="6039498"/>
            <a:ext cx="8229600" cy="905656"/>
          </a:xfrm>
        </p:spPr>
        <p:txBody>
          <a:bodyPr/>
          <a:lstStyle>
            <a:lvl1pPr marL="0" indent="0">
              <a:buNone/>
              <a:defRPr sz="1900"/>
            </a:lvl1pPr>
            <a:lvl2pPr marL="612328" indent="0">
              <a:buNone/>
              <a:defRPr sz="1600"/>
            </a:lvl2pPr>
            <a:lvl3pPr marL="1224656" indent="0">
              <a:buNone/>
              <a:defRPr sz="1300"/>
            </a:lvl3pPr>
            <a:lvl4pPr marL="1836984" indent="0">
              <a:buNone/>
              <a:defRPr sz="1200"/>
            </a:lvl4pPr>
            <a:lvl5pPr marL="2449312" indent="0">
              <a:buNone/>
              <a:defRPr sz="1200"/>
            </a:lvl5pPr>
            <a:lvl6pPr marL="3061640" indent="0">
              <a:buNone/>
              <a:defRPr sz="1200"/>
            </a:lvl6pPr>
            <a:lvl7pPr marL="3673968" indent="0">
              <a:buNone/>
              <a:defRPr sz="1200"/>
            </a:lvl7pPr>
            <a:lvl8pPr marL="4286296" indent="0">
              <a:buNone/>
              <a:defRPr sz="1200"/>
            </a:lvl8pPr>
            <a:lvl9pPr marL="4898624"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766CC5A-AE4B-5042-8495-B5715C059A52}" type="datetimeFigureOut">
              <a:rPr lang="en-US" smtClean="0"/>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760771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09031"/>
            <a:ext cx="12344400" cy="1286140"/>
          </a:xfrm>
          <a:prstGeom prst="rect">
            <a:avLst/>
          </a:prstGeom>
        </p:spPr>
        <p:txBody>
          <a:bodyPr vert="horz" lIns="122466" tIns="61233" rIns="122466" bIns="61233" rtlCol="0" anchor="ctr">
            <a:normAutofit/>
          </a:bodyPr>
          <a:lstStyle/>
          <a:p>
            <a:r>
              <a:rPr lang="en-US"/>
              <a:t>Click to edit Master title style</a:t>
            </a:r>
          </a:p>
        </p:txBody>
      </p:sp>
      <p:sp>
        <p:nvSpPr>
          <p:cNvPr id="3" name="Text Placeholder 2"/>
          <p:cNvSpPr>
            <a:spLocks noGrp="1"/>
          </p:cNvSpPr>
          <p:nvPr>
            <p:ph type="body" idx="1"/>
          </p:nvPr>
        </p:nvSpPr>
        <p:spPr>
          <a:xfrm>
            <a:off x="685800" y="1800596"/>
            <a:ext cx="12344400" cy="5092756"/>
          </a:xfrm>
          <a:prstGeom prst="rect">
            <a:avLst/>
          </a:prstGeom>
        </p:spPr>
        <p:txBody>
          <a:bodyPr vert="horz" lIns="122466" tIns="61233" rIns="122466" bIns="6123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7152366"/>
            <a:ext cx="3200400" cy="410850"/>
          </a:xfrm>
          <a:prstGeom prst="rect">
            <a:avLst/>
          </a:prstGeom>
        </p:spPr>
        <p:txBody>
          <a:bodyPr vert="horz" lIns="122466" tIns="61233" rIns="122466" bIns="61233" rtlCol="0" anchor="ctr"/>
          <a:lstStyle>
            <a:lvl1pPr algn="l">
              <a:defRPr sz="1600">
                <a:solidFill>
                  <a:schemeClr val="tx1">
                    <a:tint val="75000"/>
                  </a:schemeClr>
                </a:solidFill>
              </a:defRPr>
            </a:lvl1pPr>
          </a:lstStyle>
          <a:p>
            <a:fld id="{5766CC5A-AE4B-5042-8495-B5715C059A52}" type="datetimeFigureOut">
              <a:rPr lang="en-US" smtClean="0"/>
              <a:t>7/21/2023</a:t>
            </a:fld>
            <a:endParaRPr lang="en-US"/>
          </a:p>
        </p:txBody>
      </p:sp>
      <p:sp>
        <p:nvSpPr>
          <p:cNvPr id="5" name="Footer Placeholder 4"/>
          <p:cNvSpPr>
            <a:spLocks noGrp="1"/>
          </p:cNvSpPr>
          <p:nvPr>
            <p:ph type="ftr" sz="quarter" idx="3"/>
          </p:nvPr>
        </p:nvSpPr>
        <p:spPr>
          <a:xfrm>
            <a:off x="4686300" y="7152366"/>
            <a:ext cx="4343400" cy="410850"/>
          </a:xfrm>
          <a:prstGeom prst="rect">
            <a:avLst/>
          </a:prstGeom>
        </p:spPr>
        <p:txBody>
          <a:bodyPr vert="horz" lIns="122466" tIns="61233" rIns="122466" bIns="61233"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7152366"/>
            <a:ext cx="3200400" cy="410850"/>
          </a:xfrm>
          <a:prstGeom prst="rect">
            <a:avLst/>
          </a:prstGeom>
        </p:spPr>
        <p:txBody>
          <a:bodyPr vert="horz" lIns="122466" tIns="61233" rIns="122466" bIns="61233" rtlCol="0" anchor="ctr"/>
          <a:lstStyle>
            <a:lvl1pPr algn="r">
              <a:defRPr sz="1600">
                <a:solidFill>
                  <a:schemeClr val="tx1">
                    <a:tint val="75000"/>
                  </a:schemeClr>
                </a:solidFill>
              </a:defRPr>
            </a:lvl1pPr>
          </a:lstStyle>
          <a:p>
            <a:fld id="{CACC1EE2-62C9-7045-B0E4-BBBAAA0B13FB}" type="slidenum">
              <a:rPr lang="en-US" smtClean="0"/>
              <a:t>‹#›</a:t>
            </a:fld>
            <a:endParaRPr lang="en-US"/>
          </a:p>
        </p:txBody>
      </p:sp>
    </p:spTree>
    <p:extLst>
      <p:ext uri="{BB962C8B-B14F-4D97-AF65-F5344CB8AC3E}">
        <p14:creationId xmlns:p14="http://schemas.microsoft.com/office/powerpoint/2010/main" val="3854767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12328" rtl="0" eaLnBrk="1" latinLnBrk="0" hangingPunct="1">
        <a:spcBef>
          <a:spcPct val="0"/>
        </a:spcBef>
        <a:buNone/>
        <a:defRPr sz="5900" kern="1200">
          <a:solidFill>
            <a:schemeClr val="tx1"/>
          </a:solidFill>
          <a:latin typeface="+mj-lt"/>
          <a:ea typeface="+mj-ea"/>
          <a:cs typeface="+mj-cs"/>
        </a:defRPr>
      </a:lvl1pPr>
    </p:titleStyle>
    <p:bodyStyle>
      <a:lvl1pPr marL="459246" indent="-459246" algn="l" defTabSz="612328" rtl="0" eaLnBrk="1" latinLnBrk="0" hangingPunct="1">
        <a:spcBef>
          <a:spcPct val="20000"/>
        </a:spcBef>
        <a:buFont typeface="Arial"/>
        <a:buChar char="•"/>
        <a:defRPr sz="4300" kern="1200">
          <a:solidFill>
            <a:schemeClr val="tx1"/>
          </a:solidFill>
          <a:latin typeface="+mn-lt"/>
          <a:ea typeface="+mn-ea"/>
          <a:cs typeface="+mn-cs"/>
        </a:defRPr>
      </a:lvl1pPr>
      <a:lvl2pPr marL="995033" indent="-382705" algn="l" defTabSz="612328" rtl="0" eaLnBrk="1" latinLnBrk="0" hangingPunct="1">
        <a:spcBef>
          <a:spcPct val="20000"/>
        </a:spcBef>
        <a:buFont typeface="Arial"/>
        <a:buChar char="–"/>
        <a:defRPr sz="3800" kern="1200">
          <a:solidFill>
            <a:schemeClr val="tx1"/>
          </a:solidFill>
          <a:latin typeface="+mn-lt"/>
          <a:ea typeface="+mn-ea"/>
          <a:cs typeface="+mn-cs"/>
        </a:defRPr>
      </a:lvl2pPr>
      <a:lvl3pPr marL="1530820" indent="-306164" algn="l" defTabSz="612328" rtl="0" eaLnBrk="1" latinLnBrk="0" hangingPunct="1">
        <a:spcBef>
          <a:spcPct val="20000"/>
        </a:spcBef>
        <a:buFont typeface="Arial"/>
        <a:buChar char="•"/>
        <a:defRPr sz="3200" kern="1200">
          <a:solidFill>
            <a:schemeClr val="tx1"/>
          </a:solidFill>
          <a:latin typeface="+mn-lt"/>
          <a:ea typeface="+mn-ea"/>
          <a:cs typeface="+mn-cs"/>
        </a:defRPr>
      </a:lvl3pPr>
      <a:lvl4pPr marL="2143148" indent="-306164" algn="l" defTabSz="612328" rtl="0" eaLnBrk="1" latinLnBrk="0" hangingPunct="1">
        <a:spcBef>
          <a:spcPct val="20000"/>
        </a:spcBef>
        <a:buFont typeface="Arial"/>
        <a:buChar char="–"/>
        <a:defRPr sz="2700" kern="1200">
          <a:solidFill>
            <a:schemeClr val="tx1"/>
          </a:solidFill>
          <a:latin typeface="+mn-lt"/>
          <a:ea typeface="+mn-ea"/>
          <a:cs typeface="+mn-cs"/>
        </a:defRPr>
      </a:lvl4pPr>
      <a:lvl5pPr marL="2755476" indent="-306164" algn="l" defTabSz="612328" rtl="0" eaLnBrk="1" latinLnBrk="0" hangingPunct="1">
        <a:spcBef>
          <a:spcPct val="20000"/>
        </a:spcBef>
        <a:buFont typeface="Arial"/>
        <a:buChar char="»"/>
        <a:defRPr sz="2700" kern="1200">
          <a:solidFill>
            <a:schemeClr val="tx1"/>
          </a:solidFill>
          <a:latin typeface="+mn-lt"/>
          <a:ea typeface="+mn-ea"/>
          <a:cs typeface="+mn-cs"/>
        </a:defRPr>
      </a:lvl5pPr>
      <a:lvl6pPr marL="3367804" indent="-306164" algn="l" defTabSz="612328" rtl="0" eaLnBrk="1" latinLnBrk="0" hangingPunct="1">
        <a:spcBef>
          <a:spcPct val="20000"/>
        </a:spcBef>
        <a:buFont typeface="Arial"/>
        <a:buChar char="•"/>
        <a:defRPr sz="2700" kern="1200">
          <a:solidFill>
            <a:schemeClr val="tx1"/>
          </a:solidFill>
          <a:latin typeface="+mn-lt"/>
          <a:ea typeface="+mn-ea"/>
          <a:cs typeface="+mn-cs"/>
        </a:defRPr>
      </a:lvl6pPr>
      <a:lvl7pPr marL="3980132" indent="-306164" algn="l" defTabSz="612328" rtl="0" eaLnBrk="1" latinLnBrk="0" hangingPunct="1">
        <a:spcBef>
          <a:spcPct val="20000"/>
        </a:spcBef>
        <a:buFont typeface="Arial"/>
        <a:buChar char="•"/>
        <a:defRPr sz="2700" kern="1200">
          <a:solidFill>
            <a:schemeClr val="tx1"/>
          </a:solidFill>
          <a:latin typeface="+mn-lt"/>
          <a:ea typeface="+mn-ea"/>
          <a:cs typeface="+mn-cs"/>
        </a:defRPr>
      </a:lvl7pPr>
      <a:lvl8pPr marL="4592460" indent="-306164" algn="l" defTabSz="612328" rtl="0" eaLnBrk="1" latinLnBrk="0" hangingPunct="1">
        <a:spcBef>
          <a:spcPct val="20000"/>
        </a:spcBef>
        <a:buFont typeface="Arial"/>
        <a:buChar char="•"/>
        <a:defRPr sz="2700" kern="1200">
          <a:solidFill>
            <a:schemeClr val="tx1"/>
          </a:solidFill>
          <a:latin typeface="+mn-lt"/>
          <a:ea typeface="+mn-ea"/>
          <a:cs typeface="+mn-cs"/>
        </a:defRPr>
      </a:lvl8pPr>
      <a:lvl9pPr marL="5204788" indent="-306164" algn="l" defTabSz="612328"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12328" rtl="0" eaLnBrk="1" latinLnBrk="0" hangingPunct="1">
        <a:defRPr sz="2400" kern="1200">
          <a:solidFill>
            <a:schemeClr val="tx1"/>
          </a:solidFill>
          <a:latin typeface="+mn-lt"/>
          <a:ea typeface="+mn-ea"/>
          <a:cs typeface="+mn-cs"/>
        </a:defRPr>
      </a:lvl1pPr>
      <a:lvl2pPr marL="612328" algn="l" defTabSz="612328" rtl="0" eaLnBrk="1" latinLnBrk="0" hangingPunct="1">
        <a:defRPr sz="2400" kern="1200">
          <a:solidFill>
            <a:schemeClr val="tx1"/>
          </a:solidFill>
          <a:latin typeface="+mn-lt"/>
          <a:ea typeface="+mn-ea"/>
          <a:cs typeface="+mn-cs"/>
        </a:defRPr>
      </a:lvl2pPr>
      <a:lvl3pPr marL="1224656" algn="l" defTabSz="612328" rtl="0" eaLnBrk="1" latinLnBrk="0" hangingPunct="1">
        <a:defRPr sz="2400" kern="1200">
          <a:solidFill>
            <a:schemeClr val="tx1"/>
          </a:solidFill>
          <a:latin typeface="+mn-lt"/>
          <a:ea typeface="+mn-ea"/>
          <a:cs typeface="+mn-cs"/>
        </a:defRPr>
      </a:lvl3pPr>
      <a:lvl4pPr marL="1836984" algn="l" defTabSz="612328" rtl="0" eaLnBrk="1" latinLnBrk="0" hangingPunct="1">
        <a:defRPr sz="2400" kern="1200">
          <a:solidFill>
            <a:schemeClr val="tx1"/>
          </a:solidFill>
          <a:latin typeface="+mn-lt"/>
          <a:ea typeface="+mn-ea"/>
          <a:cs typeface="+mn-cs"/>
        </a:defRPr>
      </a:lvl4pPr>
      <a:lvl5pPr marL="2449312" algn="l" defTabSz="612328" rtl="0" eaLnBrk="1" latinLnBrk="0" hangingPunct="1">
        <a:defRPr sz="2400" kern="1200">
          <a:solidFill>
            <a:schemeClr val="tx1"/>
          </a:solidFill>
          <a:latin typeface="+mn-lt"/>
          <a:ea typeface="+mn-ea"/>
          <a:cs typeface="+mn-cs"/>
        </a:defRPr>
      </a:lvl5pPr>
      <a:lvl6pPr marL="3061640" algn="l" defTabSz="612328" rtl="0" eaLnBrk="1" latinLnBrk="0" hangingPunct="1">
        <a:defRPr sz="2400" kern="1200">
          <a:solidFill>
            <a:schemeClr val="tx1"/>
          </a:solidFill>
          <a:latin typeface="+mn-lt"/>
          <a:ea typeface="+mn-ea"/>
          <a:cs typeface="+mn-cs"/>
        </a:defRPr>
      </a:lvl6pPr>
      <a:lvl7pPr marL="3673968" algn="l" defTabSz="612328" rtl="0" eaLnBrk="1" latinLnBrk="0" hangingPunct="1">
        <a:defRPr sz="2400" kern="1200">
          <a:solidFill>
            <a:schemeClr val="tx1"/>
          </a:solidFill>
          <a:latin typeface="+mn-lt"/>
          <a:ea typeface="+mn-ea"/>
          <a:cs typeface="+mn-cs"/>
        </a:defRPr>
      </a:lvl7pPr>
      <a:lvl8pPr marL="4286296" algn="l" defTabSz="612328" rtl="0" eaLnBrk="1" latinLnBrk="0" hangingPunct="1">
        <a:defRPr sz="2400" kern="1200">
          <a:solidFill>
            <a:schemeClr val="tx1"/>
          </a:solidFill>
          <a:latin typeface="+mn-lt"/>
          <a:ea typeface="+mn-ea"/>
          <a:cs typeface="+mn-cs"/>
        </a:defRPr>
      </a:lvl8pPr>
      <a:lvl9pPr marL="4898624" algn="l" defTabSz="61232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urriculumForms@ilstu.edu"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curriculum.illinoisstate.edu/procedure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urriculum.illinoisstate.edu/forms/financial/"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registrar.illinoisstate.edu/curriculumforms/"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urriculum.illinoisstate.edu/forms/deadlines"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illinoisstate.edu/catalog/" TargetMode="External"/><Relationship Id="rId7" Type="http://schemas.openxmlformats.org/officeDocument/2006/relationships/customXml" Target="../ink/ink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customXml" Target="../ink/ink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s://illinoisstate.edu/catalog/undergraduate/"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customXml" Target="../ink/ink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s://curriculum.illinoisstate.edu/procedures/operating-procedures/#number-of-hours"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0647 PPT templates widescreen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3707541" cy="7716838"/>
          </a:xfrm>
          <a:prstGeom prst="rect">
            <a:avLst/>
          </a:prstGeom>
        </p:spPr>
      </p:pic>
      <p:sp>
        <p:nvSpPr>
          <p:cNvPr id="2" name="TextBox 1">
            <a:extLst>
              <a:ext uri="{FF2B5EF4-FFF2-40B4-BE49-F238E27FC236}">
                <a16:creationId xmlns:a16="http://schemas.microsoft.com/office/drawing/2014/main" id="{7D2A9398-70BC-F5D5-DA72-FCC6CCA16162}"/>
              </a:ext>
            </a:extLst>
          </p:cNvPr>
          <p:cNvSpPr txBox="1"/>
          <p:nvPr/>
        </p:nvSpPr>
        <p:spPr>
          <a:xfrm>
            <a:off x="865239" y="540774"/>
            <a:ext cx="10972800" cy="1446550"/>
          </a:xfrm>
          <a:prstGeom prst="rect">
            <a:avLst/>
          </a:prstGeom>
          <a:noFill/>
        </p:spPr>
        <p:txBody>
          <a:bodyPr wrap="square" rtlCol="0">
            <a:spAutoFit/>
          </a:bodyPr>
          <a:lstStyle/>
          <a:p>
            <a:r>
              <a:rPr lang="en-US" sz="4400" dirty="0"/>
              <a:t>Curriculum Proposal Process </a:t>
            </a:r>
            <a:br>
              <a:rPr lang="en-US" sz="4400" dirty="0"/>
            </a:br>
            <a:r>
              <a:rPr lang="en-US" sz="4400" dirty="0"/>
              <a:t>Revised Major, Sequence or Minor </a:t>
            </a:r>
          </a:p>
        </p:txBody>
      </p:sp>
      <p:sp>
        <p:nvSpPr>
          <p:cNvPr id="3" name="TextBox 2">
            <a:extLst>
              <a:ext uri="{FF2B5EF4-FFF2-40B4-BE49-F238E27FC236}">
                <a16:creationId xmlns:a16="http://schemas.microsoft.com/office/drawing/2014/main" id="{714E4E23-B2A8-76F7-2E7C-A900372C64A4}"/>
              </a:ext>
            </a:extLst>
          </p:cNvPr>
          <p:cNvSpPr txBox="1"/>
          <p:nvPr/>
        </p:nvSpPr>
        <p:spPr>
          <a:xfrm>
            <a:off x="953729" y="5427406"/>
            <a:ext cx="11493910" cy="1938992"/>
          </a:xfrm>
          <a:prstGeom prst="rect">
            <a:avLst/>
          </a:prstGeom>
          <a:noFill/>
        </p:spPr>
        <p:txBody>
          <a:bodyPr wrap="square" rtlCol="0">
            <a:spAutoFit/>
          </a:bodyPr>
          <a:lstStyle/>
          <a:p>
            <a:r>
              <a:rPr lang="en-US" dirty="0"/>
              <a:t>Proposal questions should be directed to </a:t>
            </a:r>
            <a:r>
              <a:rPr lang="en-US" dirty="0">
                <a:hlinkClick r:id="rId3"/>
              </a:rPr>
              <a:t>CurriculumForms@ilstu.edu</a:t>
            </a:r>
            <a:r>
              <a:rPr lang="en-US" dirty="0"/>
              <a:t>  </a:t>
            </a:r>
          </a:p>
          <a:p>
            <a:endParaRPr lang="en-US" dirty="0"/>
          </a:p>
          <a:p>
            <a:r>
              <a:rPr lang="en-US" dirty="0"/>
              <a:t>Refer to the Curriculum website for additional resources: </a:t>
            </a:r>
            <a:r>
              <a:rPr lang="en-US" dirty="0">
                <a:hlinkClick r:id="rId4"/>
              </a:rPr>
              <a:t>https://curriculum.illinoisstate.edu/procedures/</a:t>
            </a:r>
            <a:r>
              <a:rPr lang="en-US" dirty="0"/>
              <a:t>  </a:t>
            </a:r>
          </a:p>
          <a:p>
            <a:endParaRPr lang="en-US" dirty="0"/>
          </a:p>
        </p:txBody>
      </p:sp>
    </p:spTree>
    <p:extLst>
      <p:ext uri="{BB962C8B-B14F-4D97-AF65-F5344CB8AC3E}">
        <p14:creationId xmlns:p14="http://schemas.microsoft.com/office/powerpoint/2010/main" val="2322939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0647 PPT templates widescreen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707541" cy="7716838"/>
          </a:xfrm>
          <a:prstGeom prst="rect">
            <a:avLst/>
          </a:prstGeom>
        </p:spPr>
      </p:pic>
      <p:sp>
        <p:nvSpPr>
          <p:cNvPr id="2" name="TextBox 1">
            <a:extLst>
              <a:ext uri="{FF2B5EF4-FFF2-40B4-BE49-F238E27FC236}">
                <a16:creationId xmlns:a16="http://schemas.microsoft.com/office/drawing/2014/main" id="{0644A9F9-79CC-3DEA-6EE7-E0364D559627}"/>
              </a:ext>
            </a:extLst>
          </p:cNvPr>
          <p:cNvSpPr txBox="1"/>
          <p:nvPr/>
        </p:nvSpPr>
        <p:spPr>
          <a:xfrm>
            <a:off x="698090" y="648929"/>
            <a:ext cx="12241162" cy="769441"/>
          </a:xfrm>
          <a:prstGeom prst="rect">
            <a:avLst/>
          </a:prstGeom>
          <a:noFill/>
        </p:spPr>
        <p:txBody>
          <a:bodyPr wrap="square" rtlCol="0">
            <a:spAutoFit/>
          </a:bodyPr>
          <a:lstStyle/>
          <a:p>
            <a:r>
              <a:rPr lang="en-US" sz="4400" dirty="0"/>
              <a:t>First Steps </a:t>
            </a:r>
          </a:p>
        </p:txBody>
      </p:sp>
      <p:sp>
        <p:nvSpPr>
          <p:cNvPr id="3" name="TextBox 2">
            <a:extLst>
              <a:ext uri="{FF2B5EF4-FFF2-40B4-BE49-F238E27FC236}">
                <a16:creationId xmlns:a16="http://schemas.microsoft.com/office/drawing/2014/main" id="{2A3B6626-2E8F-455A-5C39-F56628ED81FE}"/>
              </a:ext>
            </a:extLst>
          </p:cNvPr>
          <p:cNvSpPr txBox="1"/>
          <p:nvPr/>
        </p:nvSpPr>
        <p:spPr>
          <a:xfrm>
            <a:off x="870841" y="1494503"/>
            <a:ext cx="11965858" cy="2677656"/>
          </a:xfrm>
          <a:prstGeom prst="rect">
            <a:avLst/>
          </a:prstGeom>
          <a:noFill/>
        </p:spPr>
        <p:txBody>
          <a:bodyPr wrap="square" rtlCol="0">
            <a:spAutoFit/>
          </a:bodyPr>
          <a:lstStyle/>
          <a:p>
            <a:r>
              <a:rPr lang="en-US" dirty="0"/>
              <a:t>If the revisions for the program will add hours, a Request to Add Hours form is required. </a:t>
            </a:r>
            <a:r>
              <a:rPr lang="en-US" dirty="0">
                <a:hlinkClick r:id="rId3"/>
              </a:rPr>
              <a:t>https://curriculum.illinoisstate.edu/forms/financial/</a:t>
            </a:r>
            <a:r>
              <a:rPr lang="en-US" dirty="0"/>
              <a:t> </a:t>
            </a:r>
            <a:br>
              <a:rPr lang="en-US" dirty="0"/>
            </a:br>
            <a:endParaRPr lang="en-US" dirty="0"/>
          </a:p>
          <a:p>
            <a:pPr marL="955228" lvl="1" indent="-342900">
              <a:buFont typeface="Arial" panose="020B0604020202020204" pitchFamily="34" charset="0"/>
              <a:buChar char="•"/>
            </a:pPr>
            <a:r>
              <a:rPr lang="en-US" dirty="0"/>
              <a:t>This form is not part of the Curriculum Forms System but is a required document that must be approved and ultimately attached to the curriculum proposal </a:t>
            </a:r>
          </a:p>
          <a:p>
            <a:pPr marL="955228" lvl="1" indent="-342900">
              <a:buFont typeface="Arial" panose="020B0604020202020204" pitchFamily="34" charset="0"/>
              <a:buChar char="•"/>
            </a:pPr>
            <a:r>
              <a:rPr lang="en-US" dirty="0"/>
              <a:t>Questions about the Request to Add Hours form should be directed to the Provost’s Office </a:t>
            </a:r>
          </a:p>
        </p:txBody>
      </p:sp>
    </p:spTree>
    <p:extLst>
      <p:ext uri="{BB962C8B-B14F-4D97-AF65-F5344CB8AC3E}">
        <p14:creationId xmlns:p14="http://schemas.microsoft.com/office/powerpoint/2010/main" val="1705105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0647 PPT templates widescreen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707541" cy="7716838"/>
          </a:xfrm>
          <a:prstGeom prst="rect">
            <a:avLst/>
          </a:prstGeom>
        </p:spPr>
      </p:pic>
      <p:sp>
        <p:nvSpPr>
          <p:cNvPr id="2" name="TextBox 1">
            <a:extLst>
              <a:ext uri="{FF2B5EF4-FFF2-40B4-BE49-F238E27FC236}">
                <a16:creationId xmlns:a16="http://schemas.microsoft.com/office/drawing/2014/main" id="{CAD54D49-C28A-30E9-775E-C24541F447B1}"/>
              </a:ext>
            </a:extLst>
          </p:cNvPr>
          <p:cNvSpPr txBox="1"/>
          <p:nvPr/>
        </p:nvSpPr>
        <p:spPr>
          <a:xfrm>
            <a:off x="619432" y="186813"/>
            <a:ext cx="12447639" cy="830997"/>
          </a:xfrm>
          <a:prstGeom prst="rect">
            <a:avLst/>
          </a:prstGeom>
          <a:noFill/>
        </p:spPr>
        <p:txBody>
          <a:bodyPr wrap="square" rtlCol="0">
            <a:spAutoFit/>
          </a:bodyPr>
          <a:lstStyle/>
          <a:p>
            <a:r>
              <a:rPr lang="en-US" sz="4800" dirty="0"/>
              <a:t>The Proposal</a:t>
            </a:r>
          </a:p>
        </p:txBody>
      </p:sp>
      <p:sp>
        <p:nvSpPr>
          <p:cNvPr id="3" name="TextBox 2">
            <a:extLst>
              <a:ext uri="{FF2B5EF4-FFF2-40B4-BE49-F238E27FC236}">
                <a16:creationId xmlns:a16="http://schemas.microsoft.com/office/drawing/2014/main" id="{B01C3A18-5D10-BB9E-70BC-C291E3041F55}"/>
              </a:ext>
            </a:extLst>
          </p:cNvPr>
          <p:cNvSpPr txBox="1"/>
          <p:nvPr/>
        </p:nvSpPr>
        <p:spPr>
          <a:xfrm>
            <a:off x="737418" y="1017810"/>
            <a:ext cx="12211665" cy="5262979"/>
          </a:xfrm>
          <a:prstGeom prst="rect">
            <a:avLst/>
          </a:prstGeom>
          <a:noFill/>
        </p:spPr>
        <p:txBody>
          <a:bodyPr wrap="square" rtlCol="0">
            <a:spAutoFit/>
          </a:bodyPr>
          <a:lstStyle/>
          <a:p>
            <a:pPr marL="342900" indent="-342900">
              <a:buFont typeface="Arial" panose="020B0604020202020204" pitchFamily="34" charset="0"/>
              <a:buChar char="•"/>
            </a:pPr>
            <a:r>
              <a:rPr lang="en-US" dirty="0"/>
              <a:t>Login to Curriculum Forms </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https://registrar.illinoisstate.edu/curriculumforms/</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955228" lvl="1" indent="-342900">
              <a:buFont typeface="Arial" panose="020B0604020202020204" pitchFamily="34" charset="0"/>
              <a:buChar char="•"/>
            </a:pPr>
            <a:r>
              <a:rPr lang="en-US" dirty="0"/>
              <a:t>If a box does not appear for you to enter your User Name and Password, disable the "pop-up blocker" feature of your internet browser.</a:t>
            </a:r>
          </a:p>
          <a:p>
            <a:pPr marL="955228" lvl="1" indent="-342900">
              <a:buFont typeface="Arial" panose="020B0604020202020204" pitchFamily="34" charset="0"/>
              <a:buChar char="•"/>
            </a:pPr>
            <a:r>
              <a:rPr lang="en-US" dirty="0"/>
              <a:t>Use your Illinois State email address (e.g. rredbird@ilstu.edu) as the username and your email password to login.</a:t>
            </a:r>
          </a:p>
          <a:p>
            <a:pPr marL="955228" lvl="1" indent="-342900">
              <a:buFont typeface="Arial" panose="020B0604020202020204" pitchFamily="34" charset="0"/>
              <a:buChar char="•"/>
            </a:pPr>
            <a:r>
              <a:rPr lang="en-US" dirty="0"/>
              <a:t>You can also prefix your ULID with "</a:t>
            </a:r>
            <a:r>
              <a:rPr lang="en-US" dirty="0" err="1"/>
              <a:t>adilstu</a:t>
            </a:r>
            <a:r>
              <a:rPr lang="en-US" dirty="0"/>
              <a:t>\" (e.g. </a:t>
            </a:r>
            <a:r>
              <a:rPr lang="en-US" dirty="0" err="1"/>
              <a:t>adilstu</a:t>
            </a:r>
            <a:r>
              <a:rPr lang="en-US" dirty="0"/>
              <a:t>\</a:t>
            </a:r>
            <a:r>
              <a:rPr lang="en-US" dirty="0" err="1"/>
              <a:t>rredbird</a:t>
            </a:r>
            <a:r>
              <a:rPr lang="en-US" dirty="0"/>
              <a:t>) as the username. Some browsers allow the use of your ULID only.</a:t>
            </a:r>
          </a:p>
          <a:p>
            <a:pPr marL="955228" lvl="1" indent="-342900">
              <a:buFont typeface="Arial" panose="020B0604020202020204" pitchFamily="34" charset="0"/>
              <a:buChar char="•"/>
            </a:pPr>
            <a:r>
              <a:rPr lang="en-US" dirty="0"/>
              <a:t>If prompted for a Domain use "</a:t>
            </a:r>
            <a:r>
              <a:rPr lang="en-US" dirty="0" err="1"/>
              <a:t>adilstu</a:t>
            </a:r>
            <a:r>
              <a:rPr lang="en-US" dirty="0"/>
              <a:t>" and only your ULID as the username.</a:t>
            </a:r>
            <a:br>
              <a:rPr lang="en-US" dirty="0"/>
            </a:br>
            <a:endParaRPr lang="en-US" dirty="0"/>
          </a:p>
          <a:p>
            <a:pPr marL="342900" indent="-342900">
              <a:buFont typeface="Arial" panose="020B0604020202020204" pitchFamily="34" charset="0"/>
              <a:buChar char="•"/>
            </a:pPr>
            <a:r>
              <a:rPr lang="en-US" dirty="0"/>
              <a:t>Select Revise Program from the top navigation and then either Undergraduate or Graduate Proposal</a:t>
            </a:r>
          </a:p>
          <a:p>
            <a:pPr marL="342900" indent="-342900">
              <a:buFont typeface="Arial" panose="020B0604020202020204" pitchFamily="34" charset="0"/>
              <a:buChar char="•"/>
            </a:pPr>
            <a:r>
              <a:rPr lang="en-US" dirty="0"/>
              <a:t>You should have </a:t>
            </a:r>
            <a:r>
              <a:rPr lang="en-US" u="sng" dirty="0"/>
              <a:t>at least one coauthor </a:t>
            </a:r>
            <a:r>
              <a:rPr lang="en-US" dirty="0"/>
              <a:t>for each proposal</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339106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0647 PPT templates widescreen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707541" cy="7716838"/>
          </a:xfrm>
          <a:prstGeom prst="rect">
            <a:avLst/>
          </a:prstGeom>
        </p:spPr>
      </p:pic>
      <p:sp>
        <p:nvSpPr>
          <p:cNvPr id="2" name="TextBox 1">
            <a:extLst>
              <a:ext uri="{FF2B5EF4-FFF2-40B4-BE49-F238E27FC236}">
                <a16:creationId xmlns:a16="http://schemas.microsoft.com/office/drawing/2014/main" id="{CAD54D49-C28A-30E9-775E-C24541F447B1}"/>
              </a:ext>
            </a:extLst>
          </p:cNvPr>
          <p:cNvSpPr txBox="1"/>
          <p:nvPr/>
        </p:nvSpPr>
        <p:spPr>
          <a:xfrm>
            <a:off x="619432" y="373626"/>
            <a:ext cx="12447639" cy="830997"/>
          </a:xfrm>
          <a:prstGeom prst="rect">
            <a:avLst/>
          </a:prstGeom>
          <a:noFill/>
        </p:spPr>
        <p:txBody>
          <a:bodyPr wrap="square" rtlCol="0">
            <a:spAutoFit/>
          </a:bodyPr>
          <a:lstStyle/>
          <a:p>
            <a:r>
              <a:rPr lang="en-US" sz="4800" dirty="0"/>
              <a:t>The Proposal</a:t>
            </a:r>
          </a:p>
        </p:txBody>
      </p:sp>
      <p:sp>
        <p:nvSpPr>
          <p:cNvPr id="3" name="TextBox 2">
            <a:extLst>
              <a:ext uri="{FF2B5EF4-FFF2-40B4-BE49-F238E27FC236}">
                <a16:creationId xmlns:a16="http://schemas.microsoft.com/office/drawing/2014/main" id="{B01C3A18-5D10-BB9E-70BC-C291E3041F55}"/>
              </a:ext>
            </a:extLst>
          </p:cNvPr>
          <p:cNvSpPr txBox="1"/>
          <p:nvPr/>
        </p:nvSpPr>
        <p:spPr>
          <a:xfrm>
            <a:off x="737418" y="1563672"/>
            <a:ext cx="12211665" cy="4893647"/>
          </a:xfrm>
          <a:prstGeom prst="rect">
            <a:avLst/>
          </a:prstGeom>
          <a:noFill/>
        </p:spPr>
        <p:txBody>
          <a:bodyPr wrap="square" rtlCol="0">
            <a:spAutoFit/>
          </a:bodyPr>
          <a:lstStyle/>
          <a:p>
            <a:pPr marL="342900" indent="-342900">
              <a:buFont typeface="Arial" panose="020B0604020202020204" pitchFamily="34" charset="0"/>
              <a:buChar char="•"/>
            </a:pPr>
            <a:r>
              <a:rPr lang="en-US" dirty="0"/>
              <a:t>Check the appropriate proposed action:</a:t>
            </a:r>
          </a:p>
          <a:p>
            <a:pPr marL="955228" lvl="1" indent="-342900">
              <a:buFont typeface="Arial" panose="020B0604020202020204" pitchFamily="34" charset="0"/>
              <a:buChar char="•"/>
            </a:pPr>
            <a:r>
              <a:rPr lang="en-US" dirty="0"/>
              <a:t>Change in Requirements for Major</a:t>
            </a:r>
          </a:p>
          <a:p>
            <a:pPr marL="955228" lvl="1" indent="-342900">
              <a:buFont typeface="Arial" panose="020B0604020202020204" pitchFamily="34" charset="0"/>
              <a:buChar char="•"/>
            </a:pPr>
            <a:r>
              <a:rPr lang="en-US" dirty="0"/>
              <a:t>Change in Requirements for Minor</a:t>
            </a:r>
          </a:p>
          <a:p>
            <a:pPr marL="955228" lvl="1" indent="-342900">
              <a:buFont typeface="Arial" panose="020B0604020202020204" pitchFamily="34" charset="0"/>
              <a:buChar char="•"/>
            </a:pPr>
            <a:r>
              <a:rPr lang="en-US" dirty="0"/>
              <a:t>Change in Requirements for Sequence</a:t>
            </a:r>
          </a:p>
          <a:p>
            <a:pPr marL="955228" lvl="1" indent="-342900">
              <a:buFont typeface="Arial" panose="020B0604020202020204" pitchFamily="34" charset="0"/>
              <a:buChar char="•"/>
            </a:pPr>
            <a:r>
              <a:rPr lang="en-US" dirty="0"/>
              <a:t>Other Program Changes</a:t>
            </a:r>
            <a:br>
              <a:rPr lang="en-US" dirty="0"/>
            </a:br>
            <a:endParaRPr lang="en-US" dirty="0"/>
          </a:p>
          <a:p>
            <a:pPr marL="342900" indent="-342900">
              <a:buFont typeface="Arial" panose="020B0604020202020204" pitchFamily="34" charset="0"/>
              <a:buChar char="•"/>
            </a:pPr>
            <a:r>
              <a:rPr lang="en-US" dirty="0"/>
              <a:t>If the program proposal is to be associated with a course proposal, a course added to a program as required or as an elective, the online program proposal must be started before the online course proposal(s) for the system to associate them</a:t>
            </a:r>
          </a:p>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077156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0647 PPT templates widescreen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707541" cy="7716838"/>
          </a:xfrm>
          <a:prstGeom prst="rect">
            <a:avLst/>
          </a:prstGeom>
        </p:spPr>
      </p:pic>
      <p:sp>
        <p:nvSpPr>
          <p:cNvPr id="2" name="TextBox 1">
            <a:extLst>
              <a:ext uri="{FF2B5EF4-FFF2-40B4-BE49-F238E27FC236}">
                <a16:creationId xmlns:a16="http://schemas.microsoft.com/office/drawing/2014/main" id="{CAD54D49-C28A-30E9-775E-C24541F447B1}"/>
              </a:ext>
            </a:extLst>
          </p:cNvPr>
          <p:cNvSpPr txBox="1"/>
          <p:nvPr/>
        </p:nvSpPr>
        <p:spPr>
          <a:xfrm>
            <a:off x="619432" y="373626"/>
            <a:ext cx="12447639" cy="830997"/>
          </a:xfrm>
          <a:prstGeom prst="rect">
            <a:avLst/>
          </a:prstGeom>
          <a:noFill/>
        </p:spPr>
        <p:txBody>
          <a:bodyPr wrap="square" rtlCol="0">
            <a:spAutoFit/>
          </a:bodyPr>
          <a:lstStyle/>
          <a:p>
            <a:r>
              <a:rPr lang="en-US" sz="4800" dirty="0"/>
              <a:t>The Proposal</a:t>
            </a:r>
          </a:p>
        </p:txBody>
      </p:sp>
      <p:sp>
        <p:nvSpPr>
          <p:cNvPr id="3" name="TextBox 2">
            <a:extLst>
              <a:ext uri="{FF2B5EF4-FFF2-40B4-BE49-F238E27FC236}">
                <a16:creationId xmlns:a16="http://schemas.microsoft.com/office/drawing/2014/main" id="{B01C3A18-5D10-BB9E-70BC-C291E3041F55}"/>
              </a:ext>
            </a:extLst>
          </p:cNvPr>
          <p:cNvSpPr txBox="1"/>
          <p:nvPr/>
        </p:nvSpPr>
        <p:spPr>
          <a:xfrm>
            <a:off x="737418" y="1204623"/>
            <a:ext cx="12211665" cy="5262979"/>
          </a:xfrm>
          <a:prstGeom prst="rect">
            <a:avLst/>
          </a:prstGeom>
          <a:noFill/>
        </p:spPr>
        <p:txBody>
          <a:bodyPr wrap="square" rtlCol="0">
            <a:spAutoFit/>
          </a:bodyPr>
          <a:lstStyle/>
          <a:p>
            <a:pPr marL="342900" indent="-342900">
              <a:buFont typeface="Arial" panose="020B0604020202020204" pitchFamily="34" charset="0"/>
              <a:buChar char="•"/>
            </a:pPr>
            <a:r>
              <a:rPr lang="en-US" dirty="0"/>
              <a:t>Review curriculum deadlines and consider the approval levels/curriculum committees the proposal must go through when selecting the Proposed Starting Catalog Year. The UCC secretary may move the starting catalog year to a later catalog year if necessary. </a:t>
            </a:r>
            <a:r>
              <a:rPr lang="en-US" dirty="0">
                <a:hlinkClick r:id="rId3"/>
              </a:rPr>
              <a:t>https://curriculum.illinoisstate.edu/forms/deadlines</a:t>
            </a:r>
            <a:r>
              <a:rPr lang="en-US" dirty="0"/>
              <a:t>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Deadlines are when the proposal must arrive at the Graduate Curriculum Committee or University Curriculum Committee status in the Curriculum Forms System. </a:t>
            </a:r>
            <a:br>
              <a:rPr lang="en-US" dirty="0"/>
            </a:br>
            <a:endParaRPr lang="en-US" dirty="0"/>
          </a:p>
          <a:p>
            <a:pPr marL="342900" indent="-342900">
              <a:buFont typeface="Arial" panose="020B0604020202020204" pitchFamily="34" charset="0"/>
              <a:buChar char="•"/>
            </a:pPr>
            <a:r>
              <a:rPr lang="en-US" dirty="0"/>
              <a:t>Submit proposals early to allow sufficient time for required approval routing.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305528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0647 PPT templates widescreen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707541" cy="7716838"/>
          </a:xfrm>
          <a:prstGeom prst="rect">
            <a:avLst/>
          </a:prstGeom>
        </p:spPr>
      </p:pic>
      <p:sp>
        <p:nvSpPr>
          <p:cNvPr id="2" name="TextBox 1">
            <a:extLst>
              <a:ext uri="{FF2B5EF4-FFF2-40B4-BE49-F238E27FC236}">
                <a16:creationId xmlns:a16="http://schemas.microsoft.com/office/drawing/2014/main" id="{CAD54D49-C28A-30E9-775E-C24541F447B1}"/>
              </a:ext>
            </a:extLst>
          </p:cNvPr>
          <p:cNvSpPr txBox="1"/>
          <p:nvPr/>
        </p:nvSpPr>
        <p:spPr>
          <a:xfrm>
            <a:off x="619432" y="373626"/>
            <a:ext cx="12447639" cy="830997"/>
          </a:xfrm>
          <a:prstGeom prst="rect">
            <a:avLst/>
          </a:prstGeom>
          <a:noFill/>
        </p:spPr>
        <p:txBody>
          <a:bodyPr wrap="square" rtlCol="0">
            <a:spAutoFit/>
          </a:bodyPr>
          <a:lstStyle/>
          <a:p>
            <a:r>
              <a:rPr lang="en-US" sz="4800" dirty="0"/>
              <a:t>The Proposal</a:t>
            </a:r>
          </a:p>
        </p:txBody>
      </p:sp>
      <p:sp>
        <p:nvSpPr>
          <p:cNvPr id="3" name="TextBox 2">
            <a:extLst>
              <a:ext uri="{FF2B5EF4-FFF2-40B4-BE49-F238E27FC236}">
                <a16:creationId xmlns:a16="http://schemas.microsoft.com/office/drawing/2014/main" id="{B01C3A18-5D10-BB9E-70BC-C291E3041F55}"/>
              </a:ext>
            </a:extLst>
          </p:cNvPr>
          <p:cNvSpPr txBox="1"/>
          <p:nvPr/>
        </p:nvSpPr>
        <p:spPr>
          <a:xfrm>
            <a:off x="737418" y="1204623"/>
            <a:ext cx="12211665" cy="4893647"/>
          </a:xfrm>
          <a:prstGeom prst="rect">
            <a:avLst/>
          </a:prstGeom>
          <a:noFill/>
        </p:spPr>
        <p:txBody>
          <a:bodyPr wrap="square" rtlCol="0">
            <a:spAutoFit/>
          </a:bodyPr>
          <a:lstStyle/>
          <a:p>
            <a:pPr marL="342900" indent="-342900">
              <a:buFont typeface="Arial" panose="020B0604020202020204" pitchFamily="34" charset="0"/>
              <a:buChar char="•"/>
            </a:pPr>
            <a:r>
              <a:rPr lang="en-US" dirty="0"/>
              <a:t>Copy and paste the catalog copy from the CURRENT catalog </a:t>
            </a:r>
            <a:r>
              <a:rPr lang="en-US" dirty="0">
                <a:hlinkClick r:id="rId3"/>
              </a:rPr>
              <a:t>https://illinoisstate.edu/catalog/</a:t>
            </a:r>
            <a:r>
              <a:rPr lang="en-US" dirty="0"/>
              <a:t>  in this textbox section of the proposal form</a:t>
            </a:r>
            <a:br>
              <a:rPr lang="en-US" dirty="0"/>
            </a:br>
            <a:r>
              <a:rPr lang="en-US" dirty="0"/>
              <a:t> </a:t>
            </a:r>
            <a:r>
              <a:rPr lang="en-US" i="1" dirty="0"/>
              <a:t>Provide the current Undergraduate Catalog copy for revised program.</a:t>
            </a:r>
          </a:p>
          <a:p>
            <a:pPr marL="342900" indent="-342900">
              <a:buFont typeface="Arial" panose="020B0604020202020204" pitchFamily="34" charset="0"/>
              <a:buChar char="•"/>
            </a:pPr>
            <a:r>
              <a:rPr lang="en-US" i="1" dirty="0"/>
              <a:t>Copy and paste the catalog copy AGAIN from the Current catalog into this textbox section of the proposal form:</a:t>
            </a:r>
            <a:br>
              <a:rPr lang="en-US" i="1" dirty="0"/>
            </a:br>
            <a:r>
              <a:rPr lang="en-US" i="1" dirty="0"/>
              <a:t>Provide proposed revised Undergraduate Catalog copy for revised program.</a:t>
            </a:r>
            <a:br>
              <a:rPr lang="en-US" i="1" dirty="0"/>
            </a:br>
            <a:br>
              <a:rPr lang="en-US" i="1" dirty="0"/>
            </a:br>
            <a:r>
              <a:rPr lang="en-US" i="1" dirty="0"/>
              <a:t>Highlight the differences (what you are changing) by selecting Style then Marker: Yellow to type highlighted text.</a:t>
            </a:r>
          </a:p>
          <a:p>
            <a:pPr marL="342900" indent="-342900">
              <a:buFont typeface="Arial" panose="020B0604020202020204" pitchFamily="34" charset="0"/>
              <a:buChar char="•"/>
            </a:pPr>
            <a:endParaRPr lang="en-US" dirty="0"/>
          </a:p>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13B15D47-A9C8-AC3B-8DB5-D340E433D7FA}"/>
              </a:ext>
            </a:extLst>
          </p:cNvPr>
          <p:cNvPicPr>
            <a:picLocks noChangeAspect="1"/>
          </p:cNvPicPr>
          <p:nvPr/>
        </p:nvPicPr>
        <p:blipFill>
          <a:blip r:embed="rId4"/>
          <a:stretch>
            <a:fillRect/>
          </a:stretch>
        </p:blipFill>
        <p:spPr>
          <a:xfrm>
            <a:off x="1048266" y="4744856"/>
            <a:ext cx="8572941" cy="901746"/>
          </a:xfrm>
          <a:prstGeom prst="rect">
            <a:avLst/>
          </a:prstGeom>
        </p:spPr>
      </p:pic>
      <p:grpSp>
        <p:nvGrpSpPr>
          <p:cNvPr id="10" name="Group 9">
            <a:extLst>
              <a:ext uri="{FF2B5EF4-FFF2-40B4-BE49-F238E27FC236}">
                <a16:creationId xmlns:a16="http://schemas.microsoft.com/office/drawing/2014/main" id="{32BF7B2F-5FF6-15EC-7118-94A7A1E26DF9}"/>
              </a:ext>
            </a:extLst>
          </p:cNvPr>
          <p:cNvGrpSpPr/>
          <p:nvPr/>
        </p:nvGrpSpPr>
        <p:grpSpPr>
          <a:xfrm>
            <a:off x="8130511" y="4129316"/>
            <a:ext cx="934920" cy="1013040"/>
            <a:chOff x="8130511" y="4129316"/>
            <a:chExt cx="934920" cy="1013040"/>
          </a:xfrm>
        </p:grpSpPr>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2849E73F-AC81-065E-CDA5-7BC30452B4E3}"/>
                    </a:ext>
                  </a:extLst>
                </p14:cNvPr>
                <p14:cNvContentPartPr/>
                <p14:nvPr/>
              </p14:nvContentPartPr>
              <p14:xfrm>
                <a:off x="8209711" y="4129316"/>
                <a:ext cx="855720" cy="1002960"/>
              </p14:xfrm>
            </p:contentPart>
          </mc:Choice>
          <mc:Fallback xmlns="">
            <p:pic>
              <p:nvPicPr>
                <p:cNvPr id="8" name="Ink 7">
                  <a:extLst>
                    <a:ext uri="{FF2B5EF4-FFF2-40B4-BE49-F238E27FC236}">
                      <a16:creationId xmlns:a16="http://schemas.microsoft.com/office/drawing/2014/main" id="{2849E73F-AC81-065E-CDA5-7BC30452B4E3}"/>
                    </a:ext>
                  </a:extLst>
                </p:cNvPr>
                <p:cNvPicPr/>
                <p:nvPr/>
              </p:nvPicPr>
              <p:blipFill>
                <a:blip r:embed="rId6"/>
                <a:stretch>
                  <a:fillRect/>
                </a:stretch>
              </p:blipFill>
              <p:spPr>
                <a:xfrm>
                  <a:off x="8191711" y="4111676"/>
                  <a:ext cx="891360" cy="1038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C48517EF-AECB-035A-DCEE-177E794DB417}"/>
                    </a:ext>
                  </a:extLst>
                </p14:cNvPr>
                <p14:cNvContentPartPr/>
                <p14:nvPr/>
              </p14:nvContentPartPr>
              <p14:xfrm>
                <a:off x="8130511" y="5010236"/>
                <a:ext cx="198000" cy="132120"/>
              </p14:xfrm>
            </p:contentPart>
          </mc:Choice>
          <mc:Fallback xmlns="">
            <p:pic>
              <p:nvPicPr>
                <p:cNvPr id="9" name="Ink 8">
                  <a:extLst>
                    <a:ext uri="{FF2B5EF4-FFF2-40B4-BE49-F238E27FC236}">
                      <a16:creationId xmlns:a16="http://schemas.microsoft.com/office/drawing/2014/main" id="{C48517EF-AECB-035A-DCEE-177E794DB417}"/>
                    </a:ext>
                  </a:extLst>
                </p:cNvPr>
                <p:cNvPicPr/>
                <p:nvPr/>
              </p:nvPicPr>
              <p:blipFill>
                <a:blip r:embed="rId8"/>
                <a:stretch>
                  <a:fillRect/>
                </a:stretch>
              </p:blipFill>
              <p:spPr>
                <a:xfrm>
                  <a:off x="8112871" y="4992596"/>
                  <a:ext cx="233640" cy="167760"/>
                </a:xfrm>
                <a:prstGeom prst="rect">
                  <a:avLst/>
                </a:prstGeom>
              </p:spPr>
            </p:pic>
          </mc:Fallback>
        </mc:AlternateContent>
      </p:grpSp>
    </p:spTree>
    <p:extLst>
      <p:ext uri="{BB962C8B-B14F-4D97-AF65-F5344CB8AC3E}">
        <p14:creationId xmlns:p14="http://schemas.microsoft.com/office/powerpoint/2010/main" val="3472988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0647 PPT templates widescreen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707541" cy="7716838"/>
          </a:xfrm>
          <a:prstGeom prst="rect">
            <a:avLst/>
          </a:prstGeom>
        </p:spPr>
      </p:pic>
      <p:sp>
        <p:nvSpPr>
          <p:cNvPr id="2" name="TextBox 1">
            <a:extLst>
              <a:ext uri="{FF2B5EF4-FFF2-40B4-BE49-F238E27FC236}">
                <a16:creationId xmlns:a16="http://schemas.microsoft.com/office/drawing/2014/main" id="{CAD54D49-C28A-30E9-775E-C24541F447B1}"/>
              </a:ext>
            </a:extLst>
          </p:cNvPr>
          <p:cNvSpPr txBox="1"/>
          <p:nvPr/>
        </p:nvSpPr>
        <p:spPr>
          <a:xfrm>
            <a:off x="619432" y="373626"/>
            <a:ext cx="12447639" cy="830997"/>
          </a:xfrm>
          <a:prstGeom prst="rect">
            <a:avLst/>
          </a:prstGeom>
          <a:noFill/>
        </p:spPr>
        <p:txBody>
          <a:bodyPr wrap="square" rtlCol="0">
            <a:spAutoFit/>
          </a:bodyPr>
          <a:lstStyle/>
          <a:p>
            <a:r>
              <a:rPr lang="en-US" sz="4800" dirty="0"/>
              <a:t>The Proposal</a:t>
            </a:r>
          </a:p>
        </p:txBody>
      </p:sp>
      <p:sp>
        <p:nvSpPr>
          <p:cNvPr id="12" name="TextBox 11">
            <a:extLst>
              <a:ext uri="{FF2B5EF4-FFF2-40B4-BE49-F238E27FC236}">
                <a16:creationId xmlns:a16="http://schemas.microsoft.com/office/drawing/2014/main" id="{F9ABE2F5-AF2E-BA73-49F1-B0433D15885F}"/>
              </a:ext>
            </a:extLst>
          </p:cNvPr>
          <p:cNvSpPr txBox="1"/>
          <p:nvPr/>
        </p:nvSpPr>
        <p:spPr>
          <a:xfrm>
            <a:off x="732502" y="1289356"/>
            <a:ext cx="12221497" cy="3416320"/>
          </a:xfrm>
          <a:prstGeom prst="rect">
            <a:avLst/>
          </a:prstGeom>
          <a:noFill/>
        </p:spPr>
        <p:txBody>
          <a:bodyPr wrap="square" rtlCol="0">
            <a:spAutoFit/>
          </a:bodyPr>
          <a:lstStyle/>
          <a:p>
            <a:pPr marL="342900" indent="-342900">
              <a:buFont typeface="Arial" panose="020B0604020202020204" pitchFamily="34" charset="0"/>
              <a:buChar char="•"/>
            </a:pPr>
            <a:r>
              <a:rPr lang="en-US" dirty="0"/>
              <a:t>You should review the program description on the main department/school page of the catalog and include necessary edits on the proposal. This is the link to the current undergraduate catalog main page, </a:t>
            </a:r>
            <a:r>
              <a:rPr lang="en-US" dirty="0">
                <a:hlinkClick r:id="rId3"/>
              </a:rPr>
              <a:t>https://illinoisstate.edu/catalog/undergraduate/</a:t>
            </a:r>
            <a:r>
              <a:rPr lang="en-US" dirty="0"/>
              <a:t> - scroll down to the list of Academic Departments/Schools</a:t>
            </a:r>
            <a:br>
              <a:rPr lang="en-US" dirty="0"/>
            </a:br>
            <a:endParaRPr lang="en-US" dirty="0"/>
          </a:p>
          <a:p>
            <a:pPr marL="342900" indent="-342900">
              <a:buFont typeface="Arial" panose="020B0604020202020204" pitchFamily="34" charset="0"/>
              <a:buChar char="•"/>
            </a:pPr>
            <a:r>
              <a:rPr lang="en-US" dirty="0"/>
              <a:t>If credit hours are changing, be sure to indicate the new minimum hours required at the top of the catalog page. Example:</a:t>
            </a:r>
            <a:br>
              <a:rPr lang="en-US" dirty="0"/>
            </a:br>
            <a:endParaRPr lang="en-US" dirty="0"/>
          </a:p>
          <a:p>
            <a:endParaRPr lang="en-US" dirty="0"/>
          </a:p>
        </p:txBody>
      </p:sp>
      <p:pic>
        <p:nvPicPr>
          <p:cNvPr id="14" name="Picture 13">
            <a:extLst>
              <a:ext uri="{FF2B5EF4-FFF2-40B4-BE49-F238E27FC236}">
                <a16:creationId xmlns:a16="http://schemas.microsoft.com/office/drawing/2014/main" id="{4133AC14-E29C-E6A1-7C7E-FA427B6F709A}"/>
              </a:ext>
            </a:extLst>
          </p:cNvPr>
          <p:cNvPicPr>
            <a:picLocks noChangeAspect="1"/>
          </p:cNvPicPr>
          <p:nvPr/>
        </p:nvPicPr>
        <p:blipFill>
          <a:blip r:embed="rId4"/>
          <a:stretch>
            <a:fillRect/>
          </a:stretch>
        </p:blipFill>
        <p:spPr>
          <a:xfrm>
            <a:off x="1897624" y="4052294"/>
            <a:ext cx="9016181" cy="1568253"/>
          </a:xfrm>
          <a:prstGeom prst="rect">
            <a:avLst/>
          </a:prstGeom>
        </p:spPr>
      </p:pic>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id="{8EB3D3B8-A2D7-D9A3-E255-35AF2523FA16}"/>
                  </a:ext>
                </a:extLst>
              </p14:cNvPr>
              <p14:cNvContentPartPr/>
              <p14:nvPr/>
            </p14:nvContentPartPr>
            <p14:xfrm>
              <a:off x="4994786" y="5052541"/>
              <a:ext cx="3323303" cy="568006"/>
            </p14:xfrm>
          </p:contentPart>
        </mc:Choice>
        <mc:Fallback xmlns="">
          <p:pic>
            <p:nvPicPr>
              <p:cNvPr id="15" name="Ink 14">
                <a:extLst>
                  <a:ext uri="{FF2B5EF4-FFF2-40B4-BE49-F238E27FC236}">
                    <a16:creationId xmlns:a16="http://schemas.microsoft.com/office/drawing/2014/main" id="{8EB3D3B8-A2D7-D9A3-E255-35AF2523FA16}"/>
                  </a:ext>
                </a:extLst>
              </p:cNvPr>
              <p:cNvPicPr/>
              <p:nvPr/>
            </p:nvPicPr>
            <p:blipFill>
              <a:blip r:embed="rId6"/>
              <a:stretch>
                <a:fillRect/>
              </a:stretch>
            </p:blipFill>
            <p:spPr>
              <a:xfrm>
                <a:off x="4976785" y="5034543"/>
                <a:ext cx="3358945" cy="603641"/>
              </a:xfrm>
              <a:prstGeom prst="rect">
                <a:avLst/>
              </a:prstGeom>
            </p:spPr>
          </p:pic>
        </mc:Fallback>
      </mc:AlternateContent>
    </p:spTree>
    <p:extLst>
      <p:ext uri="{BB962C8B-B14F-4D97-AF65-F5344CB8AC3E}">
        <p14:creationId xmlns:p14="http://schemas.microsoft.com/office/powerpoint/2010/main" val="73081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0647 PPT templates widescreen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707541" cy="7716838"/>
          </a:xfrm>
          <a:prstGeom prst="rect">
            <a:avLst/>
          </a:prstGeom>
        </p:spPr>
      </p:pic>
      <p:sp>
        <p:nvSpPr>
          <p:cNvPr id="2" name="TextBox 1">
            <a:extLst>
              <a:ext uri="{FF2B5EF4-FFF2-40B4-BE49-F238E27FC236}">
                <a16:creationId xmlns:a16="http://schemas.microsoft.com/office/drawing/2014/main" id="{CAD54D49-C28A-30E9-775E-C24541F447B1}"/>
              </a:ext>
            </a:extLst>
          </p:cNvPr>
          <p:cNvSpPr txBox="1"/>
          <p:nvPr/>
        </p:nvSpPr>
        <p:spPr>
          <a:xfrm>
            <a:off x="619432" y="373626"/>
            <a:ext cx="12447639" cy="830997"/>
          </a:xfrm>
          <a:prstGeom prst="rect">
            <a:avLst/>
          </a:prstGeom>
          <a:noFill/>
        </p:spPr>
        <p:txBody>
          <a:bodyPr wrap="square" rtlCol="0">
            <a:spAutoFit/>
          </a:bodyPr>
          <a:lstStyle/>
          <a:p>
            <a:r>
              <a:rPr lang="en-US" sz="4800" dirty="0"/>
              <a:t>The Proposal</a:t>
            </a:r>
          </a:p>
        </p:txBody>
      </p:sp>
      <p:sp>
        <p:nvSpPr>
          <p:cNvPr id="3" name="TextBox 2">
            <a:extLst>
              <a:ext uri="{FF2B5EF4-FFF2-40B4-BE49-F238E27FC236}">
                <a16:creationId xmlns:a16="http://schemas.microsoft.com/office/drawing/2014/main" id="{AD7B638F-9DF9-51BE-AE75-000DE53509BB}"/>
              </a:ext>
            </a:extLst>
          </p:cNvPr>
          <p:cNvSpPr txBox="1"/>
          <p:nvPr/>
        </p:nvSpPr>
        <p:spPr>
          <a:xfrm>
            <a:off x="648929" y="1234120"/>
            <a:ext cx="12329652" cy="4524315"/>
          </a:xfrm>
          <a:prstGeom prst="rect">
            <a:avLst/>
          </a:prstGeom>
          <a:noFill/>
        </p:spPr>
        <p:txBody>
          <a:bodyPr wrap="square" rtlCol="0">
            <a:spAutoFit/>
          </a:bodyPr>
          <a:lstStyle/>
          <a:p>
            <a:pPr marL="342900" indent="-342900">
              <a:buFont typeface="Arial" panose="020B0604020202020204" pitchFamily="34" charset="0"/>
              <a:buChar char="•"/>
            </a:pPr>
            <a:r>
              <a:rPr lang="en-US" dirty="0"/>
              <a:t>If adding new courses, as required or electives, from outside of your department/school, you must get approval from the department/school chair and attach the email with their approval noted to the new sequence proposal. </a:t>
            </a:r>
          </a:p>
          <a:p>
            <a:pPr marL="955228" lvl="1" indent="-342900">
              <a:buFont typeface="Arial" panose="020B0604020202020204" pitchFamily="34" charset="0"/>
              <a:buChar char="•"/>
            </a:pPr>
            <a:r>
              <a:rPr lang="en-US" dirty="0"/>
              <a:t>All course prerequisites must be listed as required courses</a:t>
            </a:r>
            <a:br>
              <a:rPr lang="en-US" dirty="0"/>
            </a:br>
            <a:endParaRPr lang="en-US" dirty="0"/>
          </a:p>
          <a:p>
            <a:pPr marL="342900" indent="-342900">
              <a:buFont typeface="Arial" panose="020B0604020202020204" pitchFamily="34" charset="0"/>
              <a:buChar char="•"/>
            </a:pPr>
            <a:r>
              <a:rPr lang="en-US" dirty="0"/>
              <a:t>Refer to this page for how to count minimum required hours (unique situations for required math courses’ prerequisites and foreign language courses) </a:t>
            </a:r>
            <a:r>
              <a:rPr lang="en-US" dirty="0">
                <a:hlinkClick r:id="rId3"/>
              </a:rPr>
              <a:t>https://curriculum.illinoisstate.edu/procedures/operating-procedures/#number-of-hours</a:t>
            </a:r>
            <a:r>
              <a:rPr lang="en-US" dirty="0"/>
              <a:t>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Review the existing Sample Plan of Study for necessary changes.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01050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0647 PPT templates widescreen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9" y="-32018"/>
            <a:ext cx="13707541" cy="7716838"/>
          </a:xfrm>
          <a:prstGeom prst="rect">
            <a:avLst/>
          </a:prstGeom>
        </p:spPr>
      </p:pic>
      <p:sp>
        <p:nvSpPr>
          <p:cNvPr id="2" name="TextBox 1">
            <a:extLst>
              <a:ext uri="{FF2B5EF4-FFF2-40B4-BE49-F238E27FC236}">
                <a16:creationId xmlns:a16="http://schemas.microsoft.com/office/drawing/2014/main" id="{CAD54D49-C28A-30E9-775E-C24541F447B1}"/>
              </a:ext>
            </a:extLst>
          </p:cNvPr>
          <p:cNvSpPr txBox="1"/>
          <p:nvPr/>
        </p:nvSpPr>
        <p:spPr>
          <a:xfrm>
            <a:off x="452284" y="289924"/>
            <a:ext cx="12663948" cy="830997"/>
          </a:xfrm>
          <a:prstGeom prst="rect">
            <a:avLst/>
          </a:prstGeom>
          <a:noFill/>
        </p:spPr>
        <p:txBody>
          <a:bodyPr wrap="square" rtlCol="0">
            <a:spAutoFit/>
          </a:bodyPr>
          <a:lstStyle/>
          <a:p>
            <a:r>
              <a:rPr lang="en-US" sz="4800" dirty="0"/>
              <a:t>Revised Major, Sequence, Minor Proposal Routing </a:t>
            </a:r>
          </a:p>
        </p:txBody>
      </p:sp>
      <p:sp>
        <p:nvSpPr>
          <p:cNvPr id="3" name="TextBox 2">
            <a:extLst>
              <a:ext uri="{FF2B5EF4-FFF2-40B4-BE49-F238E27FC236}">
                <a16:creationId xmlns:a16="http://schemas.microsoft.com/office/drawing/2014/main" id="{AD7B638F-9DF9-51BE-AE75-000DE53509BB}"/>
              </a:ext>
            </a:extLst>
          </p:cNvPr>
          <p:cNvSpPr txBox="1"/>
          <p:nvPr/>
        </p:nvSpPr>
        <p:spPr>
          <a:xfrm>
            <a:off x="619432" y="1075651"/>
            <a:ext cx="12329652" cy="4893647"/>
          </a:xfrm>
          <a:prstGeom prst="rect">
            <a:avLst/>
          </a:prstGeom>
          <a:noFill/>
        </p:spPr>
        <p:txBody>
          <a:bodyPr wrap="square" rtlCol="0">
            <a:spAutoFit/>
          </a:bodyPr>
          <a:lstStyle/>
          <a:p>
            <a:pPr marL="342900" indent="-342900">
              <a:buFont typeface="Arial" panose="020B0604020202020204" pitchFamily="34" charset="0"/>
              <a:buChar char="•"/>
            </a:pPr>
            <a:r>
              <a:rPr lang="en-US" dirty="0"/>
              <a:t>Department/school curriculum committee and Department/School Chair</a:t>
            </a:r>
          </a:p>
          <a:p>
            <a:pPr marL="342900" indent="-342900">
              <a:buFont typeface="Arial" panose="020B0604020202020204" pitchFamily="34" charset="0"/>
              <a:buChar char="•"/>
            </a:pPr>
            <a:r>
              <a:rPr lang="en-US" dirty="0"/>
              <a:t>College curriculum committee and College Dean</a:t>
            </a:r>
          </a:p>
          <a:p>
            <a:pPr marL="342900" indent="-342900">
              <a:buFont typeface="Arial" panose="020B0604020202020204" pitchFamily="34" charset="0"/>
              <a:buChar char="•"/>
            </a:pPr>
            <a:r>
              <a:rPr lang="en-US" dirty="0"/>
              <a:t>If it is a program that leads to teacher certification it must be reviewed and approved by the Council for Teacher Education </a:t>
            </a:r>
          </a:p>
          <a:p>
            <a:pPr marL="342900" indent="-342900">
              <a:buFont typeface="Arial" panose="020B0604020202020204" pitchFamily="34" charset="0"/>
              <a:buChar char="•"/>
            </a:pPr>
            <a:r>
              <a:rPr lang="en-US" dirty="0"/>
              <a:t>After the College Curriculum Committee and College Dean (and if required CTE or CGE) have approved the program proposal, it will be electronically routed to the University Curriculum Committee Secretary for technical review, campus circulation and consideration by the University Curriculum Committee or Graduate Curriculum Committee.</a:t>
            </a:r>
          </a:p>
          <a:p>
            <a:pPr marL="342900" indent="-342900">
              <a:buFont typeface="Arial" panose="020B0604020202020204" pitchFamily="34" charset="0"/>
              <a:buChar char="•"/>
            </a:pPr>
            <a:r>
              <a:rPr lang="en-US" dirty="0"/>
              <a:t>Major, minor, and sequence revisions receive final approval with the University Curriculum Committee or Graduate Curriculum Committee.  </a:t>
            </a:r>
          </a:p>
          <a:p>
            <a:pPr marL="342900" indent="-342900">
              <a:buFont typeface="Arial" panose="020B0604020202020204" pitchFamily="34" charset="0"/>
              <a:buChar char="•"/>
            </a:pPr>
            <a:r>
              <a:rPr lang="en-US" dirty="0"/>
              <a:t>Revisions are made effective with the start of a new catalog year. The catalog year begins in May on the first day of Summer Session. The approval email you receive will indicate the catalog year. </a:t>
            </a:r>
          </a:p>
        </p:txBody>
      </p:sp>
    </p:spTree>
    <p:extLst>
      <p:ext uri="{BB962C8B-B14F-4D97-AF65-F5344CB8AC3E}">
        <p14:creationId xmlns:p14="http://schemas.microsoft.com/office/powerpoint/2010/main" val="7961139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282</TotalTime>
  <Words>863</Words>
  <Application>Microsoft Office PowerPoint</Application>
  <PresentationFormat>Custom</PresentationFormat>
  <Paragraphs>54</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Illinois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Robinson</dc:creator>
  <cp:lastModifiedBy>Gawron, Ian</cp:lastModifiedBy>
  <cp:revision>18</cp:revision>
  <dcterms:created xsi:type="dcterms:W3CDTF">2014-09-10T13:05:02Z</dcterms:created>
  <dcterms:modified xsi:type="dcterms:W3CDTF">2023-07-21T15:04:24Z</dcterms:modified>
</cp:coreProperties>
</file>